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502426" y="27611598"/>
            <a:ext cx="27259148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1508827" y="19002444"/>
            <a:ext cx="27259146" cy="4806813"/>
          </a:xfrm>
          <a:prstGeom prst="rect">
            <a:avLst/>
          </a:prstGeom>
        </p:spPr>
        <p:txBody>
          <a:bodyPr anchor="ctr"/>
          <a:lstStyle>
            <a:lvl1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quarter" idx="1" hasCustomPrompt="1"/>
          </p:nvPr>
        </p:nvSpPr>
        <p:spPr>
          <a:xfrm>
            <a:off x="1508827" y="14232104"/>
            <a:ext cx="27259146" cy="8984543"/>
          </a:xfrm>
          <a:prstGeom prst="rect">
            <a:avLst/>
          </a:prstGeom>
        </p:spPr>
        <p:txBody>
          <a:bodyPr anchor="b"/>
          <a:lstStyle>
            <a:lvl1pPr algn="ctr" defTabSz="7610778">
              <a:lnSpc>
                <a:spcPct val="80000"/>
              </a:lnSpc>
              <a:defRPr spc="-776" sz="77600"/>
            </a:lvl1pPr>
            <a:lvl2pPr algn="ctr" defTabSz="7610778">
              <a:lnSpc>
                <a:spcPct val="80000"/>
              </a:lnSpc>
              <a:defRPr spc="-776" sz="77600"/>
            </a:lvl2pPr>
            <a:lvl3pPr algn="ctr" defTabSz="7610778">
              <a:lnSpc>
                <a:spcPct val="80000"/>
              </a:lnSpc>
              <a:defRPr spc="-776" sz="77600"/>
            </a:lvl3pPr>
            <a:lvl4pPr algn="ctr" defTabSz="7610778">
              <a:lnSpc>
                <a:spcPct val="80000"/>
              </a:lnSpc>
              <a:defRPr spc="-776" sz="77600"/>
            </a:lvl4pPr>
            <a:lvl5pPr algn="ctr" defTabSz="7610778">
              <a:lnSpc>
                <a:spcPct val="80000"/>
              </a:lnSpc>
              <a:defRPr spc="-776" sz="7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508827" y="23147999"/>
            <a:ext cx="27259146" cy="1159769"/>
          </a:xfrm>
          <a:prstGeom prst="rect">
            <a:avLst/>
          </a:prstGeom>
        </p:spPr>
        <p:txBody>
          <a:bodyPr lIns="56724" tIns="56724" rIns="56724" bIns="56724"/>
          <a:lstStyle>
            <a:lvl1pPr algn="ctr" defTabSz="1056418">
              <a:defRPr sz="6887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3026839" y="26142115"/>
            <a:ext cx="25061952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quarter" idx="1" hasCustomPrompt="1"/>
          </p:nvPr>
        </p:nvSpPr>
        <p:spPr>
          <a:xfrm>
            <a:off x="2188008" y="19026038"/>
            <a:ext cx="25900784" cy="4759624"/>
          </a:xfrm>
          <a:prstGeom prst="rect">
            <a:avLst/>
          </a:prstGeom>
        </p:spPr>
        <p:txBody>
          <a:bodyPr/>
          <a:lstStyle>
            <a:lvl1pPr marL="1994268" indent="-14666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1994268" indent="-10094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994268" indent="-5522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994268" indent="-950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1994268" indent="362102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9566041" y="14157753"/>
            <a:ext cx="9229598" cy="738169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quarter" idx="22"/>
          </p:nvPr>
        </p:nvSpPr>
        <p:spPr>
          <a:xfrm>
            <a:off x="16761343" y="17833011"/>
            <a:ext cx="12952034" cy="150745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sz="half" idx="23"/>
          </p:nvPr>
        </p:nvSpPr>
        <p:spPr>
          <a:xfrm>
            <a:off x="-161387" y="13511727"/>
            <a:ext cx="20609806" cy="154573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642519" y="6043036"/>
            <a:ext cx="33561838" cy="2684947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421925" y="11290028"/>
            <a:ext cx="33183678" cy="198744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508827" y="21736741"/>
            <a:ext cx="27259146" cy="5766964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510304" y="14269586"/>
            <a:ext cx="27256195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508827" y="27301487"/>
            <a:ext cx="27259146" cy="1385787"/>
          </a:xfrm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sz="half" idx="21"/>
          </p:nvPr>
        </p:nvSpPr>
        <p:spPr>
          <a:xfrm>
            <a:off x="13625754" y="12645107"/>
            <a:ext cx="15067948" cy="17537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508827" y="14472888"/>
            <a:ext cx="12132684" cy="7298063"/>
          </a:xfrm>
          <a:prstGeom prst="rect">
            <a:avLst/>
          </a:prstGeom>
        </p:spPr>
        <p:txBody>
          <a:bodyPr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508827" y="21657185"/>
            <a:ext cx="12132684" cy="668162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4665842" y="28639621"/>
            <a:ext cx="929610" cy="9570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508827" y="14236537"/>
            <a:ext cx="27259146" cy="1778108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 numCol="2" spcCol="1362957"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12132684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quarter" idx="1" hasCustomPrompt="1"/>
          </p:nvPr>
        </p:nvSpPr>
        <p:spPr>
          <a:xfrm>
            <a:off x="1508827" y="18168281"/>
            <a:ext cx="12132684" cy="10243898"/>
          </a:xfrm>
          <a:prstGeom prst="rect">
            <a:avLst/>
          </a:prstGeom>
        </p:spPr>
        <p:txBody>
          <a:bodyPr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sz="quarter" idx="22"/>
          </p:nvPr>
        </p:nvSpPr>
        <p:spPr>
          <a:xfrm>
            <a:off x="15138400" y="12391926"/>
            <a:ext cx="13544428" cy="180592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508827" y="14236537"/>
            <a:ext cx="12132684" cy="1780511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508823" y="18522368"/>
            <a:ext cx="27259150" cy="5766965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4665842" y="28639621"/>
            <a:ext cx="929610" cy="9570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508827" y="14236537"/>
            <a:ext cx="27259146" cy="1780324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508827" y="14236537"/>
            <a:ext cx="27259146" cy="1780511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/>
          <a:lstStyle>
            <a:lvl1pPr>
              <a:spcBef>
                <a:spcPts val="5600"/>
              </a:spcBef>
              <a:defRPr b="0" spc="-168"/>
            </a:lvl1pPr>
            <a:lvl2pPr>
              <a:spcBef>
                <a:spcPts val="5600"/>
              </a:spcBef>
              <a:defRPr b="0" spc="-168"/>
            </a:lvl2pPr>
            <a:lvl3pPr>
              <a:spcBef>
                <a:spcPts val="5600"/>
              </a:spcBef>
              <a:defRPr b="0" spc="-168"/>
            </a:lvl3pPr>
            <a:lvl4pPr>
              <a:spcBef>
                <a:spcPts val="5600"/>
              </a:spcBef>
              <a:defRPr b="0" spc="-168"/>
            </a:lvl4pPr>
            <a:lvl5pPr>
              <a:spcBef>
                <a:spcPts val="5600"/>
              </a:spcBef>
              <a:defRPr b="0" spc="-168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1508823" y="16091974"/>
            <a:ext cx="27259150" cy="5766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502428" y="21858937"/>
            <a:ext cx="27259147" cy="2363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665843" y="28634368"/>
            <a:ext cx="929609" cy="957041"/>
          </a:xfrm>
          <a:prstGeom prst="rect">
            <a:avLst/>
          </a:prstGeom>
          <a:ln w="12700">
            <a:miter lim="400000"/>
          </a:ln>
        </p:spPr>
        <p:txBody>
          <a:bodyPr wrap="none" lIns="63026" tIns="63026" rIns="63026" bIns="63026" anchor="b">
            <a:spAutoFit/>
          </a:bodyPr>
          <a:lstStyle>
            <a:lvl1pPr defTabSz="1823461">
              <a:defRPr sz="56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1.png"/><Relationship Id="rId4" Type="http://schemas.openxmlformats.org/officeDocument/2006/relationships/image" Target="../media/image2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ítulo / Title"/>
          <p:cNvSpPr txBox="1"/>
          <p:nvPr>
            <p:ph type="ctrTitle"/>
          </p:nvPr>
        </p:nvSpPr>
        <p:spPr>
          <a:xfrm>
            <a:off x="1042441" y="1016078"/>
            <a:ext cx="6303691" cy="1243525"/>
          </a:xfrm>
          <a:prstGeom prst="rect">
            <a:avLst/>
          </a:prstGeom>
        </p:spPr>
        <p:txBody>
          <a:bodyPr/>
          <a:lstStyle>
            <a:lvl1pPr>
              <a:defRPr spc="-122" sz="6100"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r>
              <a:t>Título / Title</a:t>
            </a:r>
          </a:p>
        </p:txBody>
      </p:sp>
      <p:sp>
        <p:nvSpPr>
          <p:cNvPr id="152" name="Autores / Authors"/>
          <p:cNvSpPr txBox="1"/>
          <p:nvPr>
            <p:ph type="subTitle" sz="quarter" idx="1"/>
          </p:nvPr>
        </p:nvSpPr>
        <p:spPr>
          <a:xfrm>
            <a:off x="1459991" y="2389179"/>
            <a:ext cx="6731535" cy="1099331"/>
          </a:xfrm>
          <a:prstGeom prst="rect">
            <a:avLst/>
          </a:prstGeom>
        </p:spPr>
        <p:txBody>
          <a:bodyPr/>
          <a:lstStyle>
            <a:lvl1pPr>
              <a:defRPr b="0" sz="470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Autores / Authors</a:t>
            </a: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181685" y="39652345"/>
            <a:ext cx="14828884" cy="3432613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Porto international conference  on research in education | 2022"/>
          <p:cNvSpPr txBox="1"/>
          <p:nvPr/>
        </p:nvSpPr>
        <p:spPr>
          <a:xfrm>
            <a:off x="921731" y="40467424"/>
            <a:ext cx="15366793" cy="180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ctr">
            <a:spAutoFit/>
          </a:bodyPr>
          <a:lstStyle/>
          <a:p>
            <a:pPr algn="l" defTabSz="2338881">
              <a:defRPr cap="all" sz="5500">
                <a:solidFill>
                  <a:srgbClr val="000000"/>
                </a:solidFill>
                <a:latin typeface="Skia Bold"/>
                <a:ea typeface="Skia Bold"/>
                <a:cs typeface="Skia Bold"/>
                <a:sym typeface="Skia Bold"/>
              </a:defRPr>
            </a:pPr>
            <a:r>
              <a:t>Porto international conference </a:t>
            </a:r>
            <a:br/>
            <a:r>
              <a:t>on research in education | 2022</a:t>
            </a:r>
          </a:p>
        </p:txBody>
      </p:sp>
      <p:pic>
        <p:nvPicPr>
          <p:cNvPr id="155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7844155">
            <a:off x="13899881" y="41343251"/>
            <a:ext cx="2023840" cy="50801"/>
          </a:xfrm>
          <a:prstGeom prst="rect">
            <a:avLst/>
          </a:prstGeom>
        </p:spPr>
      </p:pic>
      <p:pic>
        <p:nvPicPr>
          <p:cNvPr id="15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934963" y="-331108"/>
            <a:ext cx="7854535" cy="4355179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Ornament 16"/>
          <p:cNvSpPr/>
          <p:nvPr/>
        </p:nvSpPr>
        <p:spPr>
          <a:xfrm>
            <a:off x="66695358" y="15262896"/>
            <a:ext cx="4587228" cy="489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007" fill="norm" stroke="1" extrusionOk="0">
                <a:moveTo>
                  <a:pt x="12128" y="21"/>
                </a:moveTo>
                <a:cubicBezTo>
                  <a:pt x="12377" y="53"/>
                  <a:pt x="12625" y="641"/>
                  <a:pt x="12828" y="1801"/>
                </a:cubicBezTo>
                <a:cubicBezTo>
                  <a:pt x="13463" y="-1445"/>
                  <a:pt x="14366" y="1021"/>
                  <a:pt x="14526" y="6181"/>
                </a:cubicBezTo>
                <a:cubicBezTo>
                  <a:pt x="14530" y="6301"/>
                  <a:pt x="14533" y="6425"/>
                  <a:pt x="14536" y="6545"/>
                </a:cubicBezTo>
                <a:cubicBezTo>
                  <a:pt x="17770" y="6672"/>
                  <a:pt x="19669" y="6955"/>
                  <a:pt x="21576" y="7259"/>
                </a:cubicBezTo>
                <a:cubicBezTo>
                  <a:pt x="21590" y="7263"/>
                  <a:pt x="21600" y="7349"/>
                  <a:pt x="21600" y="7446"/>
                </a:cubicBezTo>
                <a:lnTo>
                  <a:pt x="21600" y="8477"/>
                </a:lnTo>
                <a:cubicBezTo>
                  <a:pt x="21600" y="8574"/>
                  <a:pt x="21590" y="8649"/>
                  <a:pt x="21576" y="8653"/>
                </a:cubicBezTo>
                <a:cubicBezTo>
                  <a:pt x="19530" y="8979"/>
                  <a:pt x="17799" y="9240"/>
                  <a:pt x="14528" y="9367"/>
                </a:cubicBezTo>
                <a:cubicBezTo>
                  <a:pt x="14357" y="14966"/>
                  <a:pt x="13351" y="17172"/>
                  <a:pt x="12752" y="13068"/>
                </a:cubicBezTo>
                <a:cubicBezTo>
                  <a:pt x="12028" y="8106"/>
                  <a:pt x="12278" y="9816"/>
                  <a:pt x="12224" y="9449"/>
                </a:cubicBezTo>
                <a:cubicBezTo>
                  <a:pt x="11806" y="12417"/>
                  <a:pt x="11106" y="19166"/>
                  <a:pt x="10174" y="14286"/>
                </a:cubicBezTo>
                <a:cubicBezTo>
                  <a:pt x="9750" y="16535"/>
                  <a:pt x="9168" y="16401"/>
                  <a:pt x="8768" y="14134"/>
                </a:cubicBezTo>
                <a:cubicBezTo>
                  <a:pt x="8133" y="17338"/>
                  <a:pt x="7236" y="14891"/>
                  <a:pt x="7076" y="9730"/>
                </a:cubicBezTo>
                <a:cubicBezTo>
                  <a:pt x="7072" y="9610"/>
                  <a:pt x="7069" y="9487"/>
                  <a:pt x="7066" y="9367"/>
                </a:cubicBezTo>
                <a:cubicBezTo>
                  <a:pt x="4259" y="9258"/>
                  <a:pt x="2511" y="9035"/>
                  <a:pt x="25" y="8641"/>
                </a:cubicBezTo>
                <a:cubicBezTo>
                  <a:pt x="11" y="8637"/>
                  <a:pt x="0" y="8563"/>
                  <a:pt x="0" y="8465"/>
                </a:cubicBezTo>
                <a:lnTo>
                  <a:pt x="0" y="7435"/>
                </a:lnTo>
                <a:cubicBezTo>
                  <a:pt x="0" y="7337"/>
                  <a:pt x="10" y="7263"/>
                  <a:pt x="24" y="7259"/>
                </a:cubicBezTo>
                <a:cubicBezTo>
                  <a:pt x="321" y="7214"/>
                  <a:pt x="3297" y="6694"/>
                  <a:pt x="7072" y="6545"/>
                </a:cubicBezTo>
                <a:cubicBezTo>
                  <a:pt x="7243" y="934"/>
                  <a:pt x="8251" y="-1260"/>
                  <a:pt x="8849" y="2843"/>
                </a:cubicBezTo>
                <a:cubicBezTo>
                  <a:pt x="9574" y="7806"/>
                  <a:pt x="9323" y="6095"/>
                  <a:pt x="9377" y="6463"/>
                </a:cubicBezTo>
                <a:cubicBezTo>
                  <a:pt x="9509" y="5529"/>
                  <a:pt x="9815" y="3355"/>
                  <a:pt x="9946" y="2422"/>
                </a:cubicBezTo>
                <a:cubicBezTo>
                  <a:pt x="9952" y="2407"/>
                  <a:pt x="10642" y="-2434"/>
                  <a:pt x="11423" y="1614"/>
                </a:cubicBezTo>
                <a:cubicBezTo>
                  <a:pt x="11631" y="521"/>
                  <a:pt x="11879" y="-11"/>
                  <a:pt x="12128" y="21"/>
                </a:cubicBezTo>
                <a:close/>
                <a:moveTo>
                  <a:pt x="8117" y="2586"/>
                </a:moveTo>
                <a:cubicBezTo>
                  <a:pt x="7791" y="2629"/>
                  <a:pt x="7478" y="4076"/>
                  <a:pt x="7378" y="6545"/>
                </a:cubicBezTo>
                <a:cubicBezTo>
                  <a:pt x="9317" y="6470"/>
                  <a:pt x="6649" y="6558"/>
                  <a:pt x="9042" y="6498"/>
                </a:cubicBezTo>
                <a:cubicBezTo>
                  <a:pt x="9037" y="6456"/>
                  <a:pt x="8649" y="3936"/>
                  <a:pt x="8674" y="4097"/>
                </a:cubicBezTo>
                <a:cubicBezTo>
                  <a:pt x="8512" y="3040"/>
                  <a:pt x="8313" y="2560"/>
                  <a:pt x="8117" y="2586"/>
                </a:cubicBezTo>
                <a:close/>
                <a:moveTo>
                  <a:pt x="13483" y="2691"/>
                </a:moveTo>
                <a:cubicBezTo>
                  <a:pt x="13289" y="2707"/>
                  <a:pt x="13093" y="3237"/>
                  <a:pt x="12941" y="4354"/>
                </a:cubicBezTo>
                <a:cubicBezTo>
                  <a:pt x="12935" y="4403"/>
                  <a:pt x="12629" y="6573"/>
                  <a:pt x="12639" y="6498"/>
                </a:cubicBezTo>
                <a:cubicBezTo>
                  <a:pt x="13893" y="6531"/>
                  <a:pt x="12446" y="6465"/>
                  <a:pt x="14221" y="6533"/>
                </a:cubicBezTo>
                <a:cubicBezTo>
                  <a:pt x="14124" y="4057"/>
                  <a:pt x="13807" y="2666"/>
                  <a:pt x="13483" y="2691"/>
                </a:cubicBezTo>
                <a:close/>
                <a:moveTo>
                  <a:pt x="12071" y="2961"/>
                </a:moveTo>
                <a:cubicBezTo>
                  <a:pt x="11673" y="3168"/>
                  <a:pt x="11393" y="6148"/>
                  <a:pt x="11316" y="6474"/>
                </a:cubicBezTo>
                <a:lnTo>
                  <a:pt x="12120" y="6486"/>
                </a:lnTo>
                <a:lnTo>
                  <a:pt x="12504" y="3874"/>
                </a:lnTo>
                <a:cubicBezTo>
                  <a:pt x="12349" y="3127"/>
                  <a:pt x="12203" y="2891"/>
                  <a:pt x="12071" y="2961"/>
                </a:cubicBezTo>
                <a:close/>
                <a:moveTo>
                  <a:pt x="10653" y="3019"/>
                </a:moveTo>
                <a:cubicBezTo>
                  <a:pt x="10224" y="3474"/>
                  <a:pt x="9891" y="6643"/>
                  <a:pt x="9916" y="6474"/>
                </a:cubicBezTo>
                <a:lnTo>
                  <a:pt x="10705" y="6463"/>
                </a:lnTo>
                <a:lnTo>
                  <a:pt x="11104" y="3698"/>
                </a:lnTo>
                <a:cubicBezTo>
                  <a:pt x="10949" y="3023"/>
                  <a:pt x="10796" y="2868"/>
                  <a:pt x="10653" y="3019"/>
                </a:cubicBezTo>
                <a:close/>
                <a:moveTo>
                  <a:pt x="14222" y="9391"/>
                </a:moveTo>
                <a:cubicBezTo>
                  <a:pt x="12632" y="9454"/>
                  <a:pt x="13372" y="9407"/>
                  <a:pt x="12558" y="9426"/>
                </a:cubicBezTo>
                <a:cubicBezTo>
                  <a:pt x="12564" y="9463"/>
                  <a:pt x="12949" y="11988"/>
                  <a:pt x="12925" y="11827"/>
                </a:cubicBezTo>
                <a:cubicBezTo>
                  <a:pt x="13364" y="14694"/>
                  <a:pt x="14065" y="13281"/>
                  <a:pt x="14222" y="9391"/>
                </a:cubicBezTo>
                <a:close/>
                <a:moveTo>
                  <a:pt x="7379" y="9391"/>
                </a:moveTo>
                <a:cubicBezTo>
                  <a:pt x="7454" y="11306"/>
                  <a:pt x="7695" y="12840"/>
                  <a:pt x="7973" y="13162"/>
                </a:cubicBezTo>
                <a:cubicBezTo>
                  <a:pt x="8451" y="13687"/>
                  <a:pt x="8649" y="11633"/>
                  <a:pt x="8961" y="9426"/>
                </a:cubicBezTo>
                <a:cubicBezTo>
                  <a:pt x="7719" y="9392"/>
                  <a:pt x="9148" y="9462"/>
                  <a:pt x="7379" y="9391"/>
                </a:cubicBezTo>
                <a:close/>
                <a:moveTo>
                  <a:pt x="9480" y="9437"/>
                </a:moveTo>
                <a:lnTo>
                  <a:pt x="9091" y="12073"/>
                </a:lnTo>
                <a:cubicBezTo>
                  <a:pt x="9713" y="14996"/>
                  <a:pt x="10173" y="9888"/>
                  <a:pt x="10275" y="9449"/>
                </a:cubicBezTo>
                <a:lnTo>
                  <a:pt x="9480" y="9437"/>
                </a:lnTo>
                <a:close/>
                <a:moveTo>
                  <a:pt x="11683" y="9449"/>
                </a:moveTo>
                <a:lnTo>
                  <a:pt x="10886" y="9461"/>
                </a:lnTo>
                <a:lnTo>
                  <a:pt x="10489" y="12201"/>
                </a:lnTo>
                <a:cubicBezTo>
                  <a:pt x="10967" y="14338"/>
                  <a:pt x="11367" y="11576"/>
                  <a:pt x="11372" y="11557"/>
                </a:cubicBezTo>
                <a:cubicBezTo>
                  <a:pt x="11379" y="11516"/>
                  <a:pt x="11693" y="9382"/>
                  <a:pt x="11683" y="944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3026" tIns="63026" rIns="63026" bIns="63026" anchor="ctr"/>
          <a:lstStyle/>
          <a:p>
            <a:pPr defTabSz="2576630">
              <a:defRPr sz="9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9" name="Ornament 13"/>
          <p:cNvSpPr/>
          <p:nvPr/>
        </p:nvSpPr>
        <p:spPr>
          <a:xfrm>
            <a:off x="46873371" y="-269363"/>
            <a:ext cx="5552933" cy="248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5596" fill="norm" stroke="1" extrusionOk="0">
                <a:moveTo>
                  <a:pt x="8186" y="7"/>
                </a:moveTo>
                <a:cubicBezTo>
                  <a:pt x="5538" y="-278"/>
                  <a:pt x="2797" y="8362"/>
                  <a:pt x="49" y="663"/>
                </a:cubicBezTo>
                <a:lnTo>
                  <a:pt x="0" y="1181"/>
                </a:lnTo>
                <a:cubicBezTo>
                  <a:pt x="3497" y="13745"/>
                  <a:pt x="7050" y="-5602"/>
                  <a:pt x="10800" y="4870"/>
                </a:cubicBezTo>
                <a:cubicBezTo>
                  <a:pt x="14550" y="-5599"/>
                  <a:pt x="18103" y="13745"/>
                  <a:pt x="21600" y="1181"/>
                </a:cubicBezTo>
                <a:lnTo>
                  <a:pt x="21551" y="663"/>
                </a:lnTo>
                <a:cubicBezTo>
                  <a:pt x="17887" y="10929"/>
                  <a:pt x="14235" y="-7855"/>
                  <a:pt x="10800" y="4205"/>
                </a:cubicBezTo>
                <a:cubicBezTo>
                  <a:pt x="9941" y="1190"/>
                  <a:pt x="9069" y="103"/>
                  <a:pt x="8186" y="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3026" tIns="63026" rIns="63026" bIns="63026" anchor="ctr"/>
          <a:lstStyle/>
          <a:p>
            <a:pPr defTabSz="2576630">
              <a:defRPr sz="9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0" name="Line"/>
          <p:cNvSpPr/>
          <p:nvPr/>
        </p:nvSpPr>
        <p:spPr>
          <a:xfrm>
            <a:off x="-210956" y="39893136"/>
            <a:ext cx="30330321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63026" tIns="63026" rIns="63026" bIns="63026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2576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76107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2576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76107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