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ítulo e subtítulo">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ção">
    <p:spTree>
      <p:nvGrpSpPr>
        <p:cNvPr id="1" name=""/>
        <p:cNvGrpSpPr/>
        <p:nvPr/>
      </p:nvGrpSpPr>
      <p:grpSpPr>
        <a:xfrm>
          <a:off x="0" y="0"/>
          <a:ext cx="0" cy="0"/>
          <a:chOff x="0" y="0"/>
          <a:chExt cx="0" cy="0"/>
        </a:xfrm>
      </p:grpSpPr>
      <p:sp>
        <p:nvSpPr>
          <p:cNvPr id="93" name="–Manuel Macieira"/>
          <p:cNvSpPr txBox="1"/>
          <p:nvPr>
            <p:ph type="body" sz="quarter" idx="21"/>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–Manuel Macieira</a:t>
            </a:r>
          </a:p>
        </p:txBody>
      </p:sp>
      <p:sp>
        <p:nvSpPr>
          <p:cNvPr id="94" name="“Digite aqui uma citação.”"/>
          <p:cNvSpPr txBox="1"/>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“Digite aqui uma citação.”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a">
    <p:spTree>
      <p:nvGrpSpPr>
        <p:cNvPr id="1" name=""/>
        <p:cNvGrpSpPr/>
        <p:nvPr/>
      </p:nvGrpSpPr>
      <p:grpSpPr>
        <a:xfrm>
          <a:off x="0" y="0"/>
          <a:ext cx="0" cy="0"/>
          <a:chOff x="0" y="0"/>
          <a:chExt cx="0" cy="0"/>
        </a:xfrm>
      </p:grpSpPr>
      <p:sp>
        <p:nvSpPr>
          <p:cNvPr id="102" name="Image"/>
          <p:cNvSpPr/>
          <p:nvPr>
            <p:ph type="pic" idx="21"/>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m branco">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a - horizontal">
    <p:spTree>
      <p:nvGrpSpPr>
        <p:cNvPr id="1" name=""/>
        <p:cNvGrpSpPr/>
        <p:nvPr/>
      </p:nvGrpSpPr>
      <p:grpSpPr>
        <a:xfrm>
          <a:off x="0" y="0"/>
          <a:ext cx="0" cy="0"/>
          <a:chOff x="0" y="0"/>
          <a:chExt cx="0" cy="0"/>
        </a:xfrm>
      </p:grpSpPr>
      <p:sp>
        <p:nvSpPr>
          <p:cNvPr id="20" name="Image"/>
          <p:cNvSpPr/>
          <p:nvPr>
            <p:ph type="pic" idx="21"/>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 centro">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a - vertical">
    <p:spTree>
      <p:nvGrpSpPr>
        <p:cNvPr id="1" name=""/>
        <p:cNvGrpSpPr/>
        <p:nvPr/>
      </p:nvGrpSpPr>
      <p:grpSpPr>
        <a:xfrm>
          <a:off x="0" y="0"/>
          <a:ext cx="0" cy="0"/>
          <a:chOff x="0" y="0"/>
          <a:chExt cx="0" cy="0"/>
        </a:xfrm>
      </p:grpSpPr>
      <p:sp>
        <p:nvSpPr>
          <p:cNvPr id="38" name="Image"/>
          <p:cNvSpPr/>
          <p:nvPr>
            <p:ph type="pic" idx="21"/>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 topo">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e alínea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alíneas e fotografia">
    <p:spTree>
      <p:nvGrpSpPr>
        <p:cNvPr id="1" name=""/>
        <p:cNvGrpSpPr/>
        <p:nvPr/>
      </p:nvGrpSpPr>
      <p:grpSpPr>
        <a:xfrm>
          <a:off x="0" y="0"/>
          <a:ext cx="0" cy="0"/>
          <a:chOff x="0" y="0"/>
          <a:chExt cx="0" cy="0"/>
        </a:xfrm>
      </p:grpSpPr>
      <p:sp>
        <p:nvSpPr>
          <p:cNvPr id="65" name="Image"/>
          <p:cNvSpPr/>
          <p:nvPr>
            <p:ph type="pic" idx="21"/>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rca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a - 3">
    <p:spTree>
      <p:nvGrpSpPr>
        <p:cNvPr id="1" name=""/>
        <p:cNvGrpSpPr/>
        <p:nvPr/>
      </p:nvGrpSpPr>
      <p:grpSpPr>
        <a:xfrm>
          <a:off x="0" y="0"/>
          <a:ext cx="0" cy="0"/>
          <a:chOff x="0" y="0"/>
          <a:chExt cx="0" cy="0"/>
        </a:xfrm>
      </p:grpSpPr>
      <p:sp>
        <p:nvSpPr>
          <p:cNvPr id="83" name="Image"/>
          <p:cNvSpPr/>
          <p:nvPr>
            <p:ph type="pic" sz="quarter" idx="21"/>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22"/>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23"/>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
        <p:nvSpPr>
          <p:cNvPr id="4"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 Id="rId3" Type="http://schemas.openxmlformats.org/officeDocument/2006/relationships/image" Target="../media/image2.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tif"/><Relationship Id="rId3" Type="http://schemas.openxmlformats.org/officeDocument/2006/relationships/image" Target="../media/image2.tif"/></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tif"/><Relationship Id="rId3" Type="http://schemas.openxmlformats.org/officeDocument/2006/relationships/image" Target="../media/image1.tif"/><Relationship Id="rId4"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tif"/><Relationship Id="rId3" Type="http://schemas.openxmlformats.org/officeDocument/2006/relationships/image" Target="../media/image2.tif"/></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tif"/><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1.jpeg"/><Relationship Id="rId6" Type="http://schemas.openxmlformats.org/officeDocument/2006/relationships/image" Target="../media/image1.tif"/></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tif"/><Relationship Id="rId3" Type="http://schemas.openxmlformats.org/officeDocument/2006/relationships/image" Target="../media/image1.tif"/></Relationships>

</file>

<file path=ppt/slides/_rels/slide7.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Image" descr="Image"/>
          <p:cNvPicPr>
            <a:picLocks noChangeAspect="1"/>
          </p:cNvPicPr>
          <p:nvPr/>
        </p:nvPicPr>
        <p:blipFill>
          <a:blip r:embed="rId2">
            <a:extLst/>
          </a:blip>
          <a:stretch>
            <a:fillRect/>
          </a:stretch>
        </p:blipFill>
        <p:spPr>
          <a:xfrm>
            <a:off x="8801082" y="-120189"/>
            <a:ext cx="3892153" cy="2158119"/>
          </a:xfrm>
          <a:prstGeom prst="rect">
            <a:avLst/>
          </a:prstGeom>
          <a:ln w="12700">
            <a:miter lim="400000"/>
          </a:ln>
        </p:spPr>
      </p:pic>
      <p:sp>
        <p:nvSpPr>
          <p:cNvPr id="120" name="Título / Title"/>
          <p:cNvSpPr txBox="1"/>
          <p:nvPr/>
        </p:nvSpPr>
        <p:spPr>
          <a:xfrm>
            <a:off x="3350554" y="3674916"/>
            <a:ext cx="6303691" cy="1243525"/>
          </a:xfrm>
          <a:prstGeom prst="rect">
            <a:avLst/>
          </a:prstGeom>
          <a:ln w="12700">
            <a:miter lim="400000"/>
          </a:ln>
          <a:extLst>
            <a:ext uri="{C572A759-6A51-4108-AA02-DFA0A04FC94B}">
              <ma14:wrappingTextBoxFlag xmlns:ma14="http://schemas.microsoft.com/office/mac/drawingml/2011/main" val="1"/>
            </a:ext>
          </a:extLst>
        </p:spPr>
        <p:txBody>
          <a:bodyPr lIns="63026" tIns="63026" rIns="63026" bIns="63026" anchor="b">
            <a:normAutofit fontScale="100000" lnSpcReduction="0"/>
          </a:bodyPr>
          <a:lstStyle>
            <a:lvl1pPr defTabSz="7610778">
              <a:lnSpc>
                <a:spcPct val="80000"/>
              </a:lnSpc>
              <a:defRPr spc="-110" sz="5500">
                <a:solidFill>
                  <a:srgbClr val="FFFFFF"/>
                </a:solidFill>
                <a:latin typeface="Marker Felt"/>
                <a:ea typeface="Marker Felt"/>
                <a:cs typeface="Marker Felt"/>
                <a:sym typeface="Marker Felt"/>
              </a:defRPr>
            </a:lvl1pPr>
          </a:lstStyle>
          <a:p>
            <a:pPr/>
            <a:r>
              <a:t> Título / Title </a:t>
            </a:r>
          </a:p>
        </p:txBody>
      </p:sp>
      <p:sp>
        <p:nvSpPr>
          <p:cNvPr id="121" name="Autores / Authors"/>
          <p:cNvSpPr txBox="1"/>
          <p:nvPr/>
        </p:nvSpPr>
        <p:spPr>
          <a:xfrm>
            <a:off x="3136632" y="4915873"/>
            <a:ext cx="6731535" cy="1099331"/>
          </a:xfrm>
          <a:prstGeom prst="rect">
            <a:avLst/>
          </a:prstGeom>
          <a:ln w="12700">
            <a:miter lim="400000"/>
          </a:ln>
          <a:extLst>
            <a:ext uri="{C572A759-6A51-4108-AA02-DFA0A04FC94B}">
              <ma14:wrappingTextBoxFlag xmlns:ma14="http://schemas.microsoft.com/office/mac/drawingml/2011/main" val="1"/>
            </a:ext>
          </a:extLst>
        </p:spPr>
        <p:txBody>
          <a:bodyPr lIns="63026" tIns="63026" rIns="63026" bIns="63026">
            <a:normAutofit fontScale="100000" lnSpcReduction="0"/>
          </a:bodyPr>
          <a:lstStyle>
            <a:lvl1pPr defTabSz="2576630">
              <a:defRPr b="0" sz="3500">
                <a:latin typeface="Avenir Next Regular"/>
                <a:ea typeface="Avenir Next Regular"/>
                <a:cs typeface="Avenir Next Regular"/>
                <a:sym typeface="Avenir Next Regular"/>
              </a:defRPr>
            </a:lvl1pPr>
          </a:lstStyle>
          <a:p>
            <a:pPr/>
            <a:r>
              <a:t>Autores / Authors</a:t>
            </a:r>
          </a:p>
        </p:txBody>
      </p:sp>
      <p:pic>
        <p:nvPicPr>
          <p:cNvPr id="122" name="Image" descr="Image"/>
          <p:cNvPicPr>
            <a:picLocks noChangeAspect="1"/>
          </p:cNvPicPr>
          <p:nvPr/>
        </p:nvPicPr>
        <p:blipFill>
          <a:blip r:embed="rId3">
            <a:extLst/>
          </a:blip>
          <a:stretch>
            <a:fillRect/>
          </a:stretch>
        </p:blipFill>
        <p:spPr>
          <a:xfrm>
            <a:off x="2494760" y="7965323"/>
            <a:ext cx="8015280" cy="1855389"/>
          </a:xfrm>
          <a:prstGeom prst="rect">
            <a:avLst/>
          </a:prstGeom>
          <a:ln w="12700">
            <a:miter lim="400000"/>
          </a:ln>
        </p:spPr>
      </p:pic>
      <p:sp>
        <p:nvSpPr>
          <p:cNvPr id="123" name="Line"/>
          <p:cNvSpPr/>
          <p:nvPr/>
        </p:nvSpPr>
        <p:spPr>
          <a:xfrm>
            <a:off x="-179" y="8115300"/>
            <a:ext cx="13005158" cy="0"/>
          </a:xfrm>
          <a:prstGeom prst="line">
            <a:avLst/>
          </a:prstGeom>
          <a:ln w="12700">
            <a:solidFill>
              <a:srgbClr val="000000"/>
            </a:solidFill>
            <a:miter lim="400000"/>
          </a:ln>
        </p:spPr>
        <p:txBody>
          <a:bodyPr lIns="63026" tIns="63026" rIns="63026" bIns="63026" anchor="ctr"/>
          <a:lstStyle/>
          <a:p>
            <a:pPr defTabSz="7610778">
              <a:defRPr b="0" sz="7200">
                <a:solidFill>
                  <a:srgbClr val="5E5E5E"/>
                </a:solidFill>
              </a:defRPr>
            </a:pPr>
          </a:p>
        </p:txBody>
      </p:sp>
      <p:sp>
        <p:nvSpPr>
          <p:cNvPr id="124" name="PORTO INTERNATIONAL CONFERENCE…"/>
          <p:cNvSpPr txBox="1"/>
          <p:nvPr/>
        </p:nvSpPr>
        <p:spPr>
          <a:xfrm>
            <a:off x="617388" y="476270"/>
            <a:ext cx="6649146"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0" sz="2800">
                <a:solidFill>
                  <a:srgbClr val="727272"/>
                </a:solidFill>
                <a:latin typeface="Skia Regular"/>
                <a:ea typeface="Skia Regular"/>
                <a:cs typeface="Skia Regular"/>
                <a:sym typeface="Skia Regular"/>
              </a:defRPr>
            </a:pPr>
            <a:r>
              <a:t>PORTO INTERNATIONAL CONFERENCE </a:t>
            </a:r>
          </a:p>
          <a:p>
            <a:pPr algn="l" defTabSz="457200">
              <a:defRPr b="0" sz="2800">
                <a:solidFill>
                  <a:srgbClr val="727272"/>
                </a:solidFill>
                <a:latin typeface="Skia Regular"/>
                <a:ea typeface="Skia Regular"/>
                <a:cs typeface="Skia Regular"/>
                <a:sym typeface="Skia Regular"/>
              </a:defRPr>
            </a:pPr>
            <a:r>
              <a:t>ON RESEARCH IN EDUCATION 2022</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Corpo de texto/ body…"/>
          <p:cNvSpPr txBox="1"/>
          <p:nvPr>
            <p:ph type="body" sz="half" idx="4294967295"/>
          </p:nvPr>
        </p:nvSpPr>
        <p:spPr>
          <a:xfrm>
            <a:off x="1078970" y="2683900"/>
            <a:ext cx="10846860" cy="2953478"/>
          </a:xfrm>
          <a:prstGeom prst="rect">
            <a:avLst/>
          </a:prstGeom>
        </p:spPr>
        <p:txBody>
          <a:bodyPr anchor="t"/>
          <a:lstStyle/>
          <a:p>
            <a:pPr marL="513953" indent="-513953">
              <a:spcBef>
                <a:spcPts val="0"/>
              </a:spcBef>
              <a:defRPr sz="2800">
                <a:latin typeface="Avenir Next Regular"/>
                <a:ea typeface="Avenir Next Regular"/>
                <a:cs typeface="Avenir Next Regular"/>
                <a:sym typeface="Avenir Next Regular"/>
              </a:defRPr>
            </a:pPr>
            <a:r>
              <a:t>Corpo de texto/ body</a:t>
            </a:r>
          </a:p>
          <a:p>
            <a:pPr marL="513953" indent="-513953">
              <a:spcBef>
                <a:spcPts val="0"/>
              </a:spcBef>
              <a:defRPr sz="2800">
                <a:latin typeface="Avenir Next Regular"/>
                <a:ea typeface="Avenir Next Regular"/>
                <a:cs typeface="Avenir Next Regular"/>
                <a:sym typeface="Avenir Next Regular"/>
              </a:defRPr>
            </a:pPr>
            <a:r>
              <a:t>Corpo de texto/ body</a:t>
            </a:r>
          </a:p>
          <a:p>
            <a:pPr marL="513953" indent="-513953">
              <a:spcBef>
                <a:spcPts val="0"/>
              </a:spcBef>
              <a:defRPr sz="2800">
                <a:latin typeface="Avenir Next Regular"/>
                <a:ea typeface="Avenir Next Regular"/>
                <a:cs typeface="Avenir Next Regular"/>
                <a:sym typeface="Avenir Next Regular"/>
              </a:defRPr>
            </a:pPr>
            <a:r>
              <a:t>Corpo de texto/ body</a:t>
            </a:r>
          </a:p>
        </p:txBody>
      </p:sp>
      <p:pic>
        <p:nvPicPr>
          <p:cNvPr id="127" name="Image" descr="Image"/>
          <p:cNvPicPr>
            <a:picLocks noChangeAspect="1"/>
          </p:cNvPicPr>
          <p:nvPr/>
        </p:nvPicPr>
        <p:blipFill>
          <a:blip r:embed="rId2">
            <a:extLst/>
          </a:blip>
          <a:stretch>
            <a:fillRect/>
          </a:stretch>
        </p:blipFill>
        <p:spPr>
          <a:xfrm>
            <a:off x="10468574" y="-82089"/>
            <a:ext cx="2598501" cy="1440816"/>
          </a:xfrm>
          <a:prstGeom prst="rect">
            <a:avLst/>
          </a:prstGeom>
          <a:ln w="12700">
            <a:miter lim="400000"/>
          </a:ln>
        </p:spPr>
      </p:pic>
      <p:sp>
        <p:nvSpPr>
          <p:cNvPr id="128" name="PORTO INTERNATIONAL CONFERENCE ON RESEARCH IN EDUCATION 2022"/>
          <p:cNvSpPr txBox="1"/>
          <p:nvPr/>
        </p:nvSpPr>
        <p:spPr>
          <a:xfrm>
            <a:off x="254629" y="323870"/>
            <a:ext cx="807366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0" sz="1800">
                <a:solidFill>
                  <a:srgbClr val="727272"/>
                </a:solidFill>
                <a:latin typeface="Skia Regular"/>
                <a:ea typeface="Skia Regular"/>
                <a:cs typeface="Skia Regular"/>
                <a:sym typeface="Skia Regular"/>
              </a:defRPr>
            </a:lvl1pPr>
          </a:lstStyle>
          <a:p>
            <a:pPr/>
            <a:r>
              <a:t>PORTO INTERNATIONAL CONFERENCE ON RESEARCH IN EDUCATION 2022</a:t>
            </a:r>
          </a:p>
        </p:txBody>
      </p:sp>
      <p:sp>
        <p:nvSpPr>
          <p:cNvPr id="129" name="Título / Title"/>
          <p:cNvSpPr txBox="1"/>
          <p:nvPr/>
        </p:nvSpPr>
        <p:spPr>
          <a:xfrm>
            <a:off x="747054" y="1371023"/>
            <a:ext cx="4036592" cy="862624"/>
          </a:xfrm>
          <a:prstGeom prst="rect">
            <a:avLst/>
          </a:prstGeom>
          <a:ln w="12700">
            <a:miter lim="400000"/>
          </a:ln>
          <a:extLst>
            <a:ext uri="{C572A759-6A51-4108-AA02-DFA0A04FC94B}">
              <ma14:wrappingTextBoxFlag xmlns:ma14="http://schemas.microsoft.com/office/mac/drawingml/2011/main" val="1"/>
            </a:ext>
          </a:extLst>
        </p:spPr>
        <p:txBody>
          <a:bodyPr lIns="63026" tIns="63026" rIns="63026" bIns="63026" anchor="ctr">
            <a:normAutofit fontScale="100000" lnSpcReduction="0"/>
          </a:bodyPr>
          <a:lstStyle>
            <a:lvl1pPr algn="l" defTabSz="7610778">
              <a:lnSpc>
                <a:spcPct val="80000"/>
              </a:lnSpc>
              <a:defRPr spc="-91" sz="4600">
                <a:solidFill>
                  <a:srgbClr val="FFFFFF"/>
                </a:solidFill>
                <a:latin typeface="Marker Felt"/>
                <a:ea typeface="Marker Felt"/>
                <a:cs typeface="Marker Felt"/>
                <a:sym typeface="Marker Felt"/>
              </a:defRPr>
            </a:lvl1pPr>
          </a:lstStyle>
          <a:p>
            <a:pPr/>
            <a:r>
              <a:t> Título / Title </a:t>
            </a:r>
          </a:p>
        </p:txBody>
      </p:sp>
      <p:pic>
        <p:nvPicPr>
          <p:cNvPr id="130" name="Image" descr="Image"/>
          <p:cNvPicPr>
            <a:picLocks noChangeAspect="1"/>
          </p:cNvPicPr>
          <p:nvPr/>
        </p:nvPicPr>
        <p:blipFill>
          <a:blip r:embed="rId3">
            <a:extLst/>
          </a:blip>
          <a:stretch>
            <a:fillRect/>
          </a:stretch>
        </p:blipFill>
        <p:spPr>
          <a:xfrm>
            <a:off x="7297264" y="8663871"/>
            <a:ext cx="4530849" cy="1048808"/>
          </a:xfrm>
          <a:prstGeom prst="rect">
            <a:avLst/>
          </a:prstGeom>
          <a:ln w="12700">
            <a:miter lim="400000"/>
          </a:ln>
        </p:spPr>
      </p:pic>
      <p:sp>
        <p:nvSpPr>
          <p:cNvPr id="131" name="Slide Number"/>
          <p:cNvSpPr txBox="1"/>
          <p:nvPr>
            <p:ph type="sldNum" sz="quarter" idx="2"/>
          </p:nvPr>
        </p:nvSpPr>
        <p:spPr>
          <a:xfrm>
            <a:off x="12164737" y="8970077"/>
            <a:ext cx="276353" cy="482601"/>
          </a:xfrm>
          <a:prstGeom prst="rect">
            <a:avLst/>
          </a:prstGeom>
          <a:extLst>
            <a:ext uri="{C572A759-6A51-4108-AA02-DFA0A04FC94B}">
              <ma14:wrappingTextBoxFlag xmlns:ma14="http://schemas.microsoft.com/office/mac/drawingml/2011/main" val="1"/>
            </a:ext>
          </a:extLst>
        </p:spPr>
        <p:txBody>
          <a:bodyPr/>
          <a:lstStyle>
            <a:lvl1pPr>
              <a:defRPr sz="2200">
                <a:latin typeface="Avenir Next Regular"/>
                <a:ea typeface="Avenir Next Regular"/>
                <a:cs typeface="Avenir Next Regular"/>
                <a:sym typeface="Avenir Next Regular"/>
              </a:defRPr>
            </a:lvl1pPr>
          </a:lstStyle>
          <a:p>
            <a:pPr/>
            <a:fld id="{86CB4B4D-7CA3-9044-876B-883B54F8677D}" type="slidenum"/>
          </a:p>
        </p:txBody>
      </p:sp>
      <p:sp>
        <p:nvSpPr>
          <p:cNvPr id="132" name="Line"/>
          <p:cNvSpPr/>
          <p:nvPr/>
        </p:nvSpPr>
        <p:spPr>
          <a:xfrm flipV="1">
            <a:off x="11996424" y="8902349"/>
            <a:ext cx="1" cy="571851"/>
          </a:xfrm>
          <a:prstGeom prst="line">
            <a:avLst/>
          </a:prstGeom>
          <a:ln>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Slide Number"/>
          <p:cNvSpPr txBox="1"/>
          <p:nvPr>
            <p:ph type="sldNum" sz="quarter" idx="2"/>
          </p:nvPr>
        </p:nvSpPr>
        <p:spPr>
          <a:xfrm>
            <a:off x="12164737" y="8970077"/>
            <a:ext cx="276353" cy="482601"/>
          </a:xfrm>
          <a:prstGeom prst="rect">
            <a:avLst/>
          </a:prstGeom>
          <a:extLst>
            <a:ext uri="{C572A759-6A51-4108-AA02-DFA0A04FC94B}">
              <ma14:wrappingTextBoxFlag xmlns:ma14="http://schemas.microsoft.com/office/mac/drawingml/2011/main" val="1"/>
            </a:ext>
          </a:extLst>
        </p:spPr>
        <p:txBody>
          <a:bodyPr/>
          <a:lstStyle>
            <a:lvl1pPr>
              <a:defRPr sz="2200">
                <a:latin typeface="Avenir Next Regular"/>
                <a:ea typeface="Avenir Next Regular"/>
                <a:cs typeface="Avenir Next Regular"/>
                <a:sym typeface="Avenir Next Regular"/>
              </a:defRPr>
            </a:lvl1pPr>
          </a:lstStyle>
          <a:p>
            <a:pPr/>
            <a:fld id="{86CB4B4D-7CA3-9044-876B-883B54F8677D}" type="slidenum"/>
          </a:p>
        </p:txBody>
      </p:sp>
      <p:pic>
        <p:nvPicPr>
          <p:cNvPr id="135" name="Image" descr="Image"/>
          <p:cNvPicPr>
            <a:picLocks noChangeAspect="1"/>
          </p:cNvPicPr>
          <p:nvPr/>
        </p:nvPicPr>
        <p:blipFill>
          <a:blip r:embed="rId2">
            <a:extLst/>
          </a:blip>
          <a:stretch>
            <a:fillRect/>
          </a:stretch>
        </p:blipFill>
        <p:spPr>
          <a:xfrm>
            <a:off x="7297264" y="8663871"/>
            <a:ext cx="4530849" cy="1048808"/>
          </a:xfrm>
          <a:prstGeom prst="rect">
            <a:avLst/>
          </a:prstGeom>
          <a:ln w="12700">
            <a:miter lim="400000"/>
          </a:ln>
        </p:spPr>
      </p:pic>
      <p:sp>
        <p:nvSpPr>
          <p:cNvPr id="136" name="Line"/>
          <p:cNvSpPr/>
          <p:nvPr/>
        </p:nvSpPr>
        <p:spPr>
          <a:xfrm flipV="1">
            <a:off x="11996424" y="8902349"/>
            <a:ext cx="1" cy="571851"/>
          </a:xfrm>
          <a:prstGeom prst="line">
            <a:avLst/>
          </a:prstGeom>
          <a:ln>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137" name="Image" descr="Image"/>
          <p:cNvPicPr>
            <a:picLocks noChangeAspect="1"/>
          </p:cNvPicPr>
          <p:nvPr/>
        </p:nvPicPr>
        <p:blipFill>
          <a:blip r:embed="rId3">
            <a:extLst/>
          </a:blip>
          <a:stretch>
            <a:fillRect/>
          </a:stretch>
        </p:blipFill>
        <p:spPr>
          <a:xfrm>
            <a:off x="10468574" y="-82089"/>
            <a:ext cx="2598501" cy="1440816"/>
          </a:xfrm>
          <a:prstGeom prst="rect">
            <a:avLst/>
          </a:prstGeom>
          <a:ln w="12700">
            <a:miter lim="400000"/>
          </a:ln>
        </p:spPr>
      </p:pic>
      <p:sp>
        <p:nvSpPr>
          <p:cNvPr id="138" name="PORTO INTERNATIONAL CONFERENCE ON RESEARCH IN EDUCATION 2022"/>
          <p:cNvSpPr txBox="1"/>
          <p:nvPr/>
        </p:nvSpPr>
        <p:spPr>
          <a:xfrm>
            <a:off x="254629" y="323870"/>
            <a:ext cx="807366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0" sz="1800">
                <a:solidFill>
                  <a:srgbClr val="727272"/>
                </a:solidFill>
                <a:latin typeface="Skia Regular"/>
                <a:ea typeface="Skia Regular"/>
                <a:cs typeface="Skia Regular"/>
                <a:sym typeface="Skia Regular"/>
              </a:defRPr>
            </a:lvl1pPr>
          </a:lstStyle>
          <a:p>
            <a:pPr/>
            <a:r>
              <a:t>PORTO INTERNATIONAL CONFERENCE ON RESEARCH IN EDUCATION 2022</a:t>
            </a:r>
          </a:p>
        </p:txBody>
      </p:sp>
      <p:pic>
        <p:nvPicPr>
          <p:cNvPr id="139" name="fullsizeoutput_5c4.jpeg" descr="fullsizeoutput_5c4.jpeg"/>
          <p:cNvPicPr>
            <a:picLocks noChangeAspect="1"/>
          </p:cNvPicPr>
          <p:nvPr/>
        </p:nvPicPr>
        <p:blipFill>
          <a:blip r:embed="rId4">
            <a:extLst/>
          </a:blip>
          <a:srcRect l="0" t="4589" r="0" b="4589"/>
          <a:stretch>
            <a:fillRect/>
          </a:stretch>
        </p:blipFill>
        <p:spPr>
          <a:xfrm>
            <a:off x="2615009" y="1660567"/>
            <a:ext cx="7774903" cy="4707461"/>
          </a:xfrm>
          <a:prstGeom prst="rect">
            <a:avLst/>
          </a:prstGeom>
          <a:ln w="12700">
            <a:miter lim="400000"/>
          </a:ln>
        </p:spPr>
      </p:pic>
      <p:sp>
        <p:nvSpPr>
          <p:cNvPr id="140" name="Título / Title"/>
          <p:cNvSpPr txBox="1"/>
          <p:nvPr/>
        </p:nvSpPr>
        <p:spPr>
          <a:xfrm>
            <a:off x="4484104" y="6670933"/>
            <a:ext cx="4036592" cy="862624"/>
          </a:xfrm>
          <a:prstGeom prst="rect">
            <a:avLst/>
          </a:prstGeom>
          <a:ln w="12700">
            <a:miter lim="400000"/>
          </a:ln>
          <a:extLst>
            <a:ext uri="{C572A759-6A51-4108-AA02-DFA0A04FC94B}">
              <ma14:wrappingTextBoxFlag xmlns:ma14="http://schemas.microsoft.com/office/mac/drawingml/2011/main" val="1"/>
            </a:ext>
          </a:extLst>
        </p:spPr>
        <p:txBody>
          <a:bodyPr lIns="63026" tIns="63026" rIns="63026" bIns="63026" anchor="ctr">
            <a:normAutofit fontScale="100000" lnSpcReduction="0"/>
          </a:bodyPr>
          <a:lstStyle>
            <a:lvl1pPr defTabSz="7610778">
              <a:lnSpc>
                <a:spcPct val="80000"/>
              </a:lnSpc>
              <a:defRPr spc="-91" sz="4600">
                <a:solidFill>
                  <a:srgbClr val="FFFFFF"/>
                </a:solidFill>
                <a:latin typeface="Marker Felt"/>
                <a:ea typeface="Marker Felt"/>
                <a:cs typeface="Marker Felt"/>
                <a:sym typeface="Marker Felt"/>
              </a:defRPr>
            </a:lvl1pPr>
          </a:lstStyle>
          <a:p>
            <a:pPr/>
            <a:r>
              <a:t> Título / Title </a:t>
            </a:r>
          </a:p>
        </p:txBody>
      </p:sp>
      <p:sp>
        <p:nvSpPr>
          <p:cNvPr id="141" name="Subtítulo / Subtitle"/>
          <p:cNvSpPr txBox="1"/>
          <p:nvPr/>
        </p:nvSpPr>
        <p:spPr>
          <a:xfrm>
            <a:off x="3136632" y="7519373"/>
            <a:ext cx="6731535" cy="1099331"/>
          </a:xfrm>
          <a:prstGeom prst="rect">
            <a:avLst/>
          </a:prstGeom>
          <a:ln w="12700">
            <a:miter lim="400000"/>
          </a:ln>
          <a:extLst>
            <a:ext uri="{C572A759-6A51-4108-AA02-DFA0A04FC94B}">
              <ma14:wrappingTextBoxFlag xmlns:ma14="http://schemas.microsoft.com/office/mac/drawingml/2011/main" val="1"/>
            </a:ext>
          </a:extLst>
        </p:spPr>
        <p:txBody>
          <a:bodyPr lIns="63026" tIns="63026" rIns="63026" bIns="63026">
            <a:normAutofit fontScale="100000" lnSpcReduction="0"/>
          </a:bodyPr>
          <a:lstStyle>
            <a:lvl1pPr defTabSz="2576630">
              <a:defRPr b="0" sz="3500">
                <a:latin typeface="Avenir Next Regular"/>
                <a:ea typeface="Avenir Next Regular"/>
                <a:cs typeface="Avenir Next Regular"/>
                <a:sym typeface="Avenir Next Regular"/>
              </a:defRPr>
            </a:lvl1pPr>
          </a:lstStyle>
          <a:p>
            <a:pPr/>
            <a:r>
              <a:t>Subtítulo / Subtitle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3" name="Image" descr="Image"/>
          <p:cNvPicPr>
            <a:picLocks noChangeAspect="1"/>
          </p:cNvPicPr>
          <p:nvPr/>
        </p:nvPicPr>
        <p:blipFill>
          <a:blip r:embed="rId2">
            <a:extLst/>
          </a:blip>
          <a:stretch>
            <a:fillRect/>
          </a:stretch>
        </p:blipFill>
        <p:spPr>
          <a:xfrm>
            <a:off x="10468574" y="-82089"/>
            <a:ext cx="2598501" cy="1440816"/>
          </a:xfrm>
          <a:prstGeom prst="rect">
            <a:avLst/>
          </a:prstGeom>
          <a:ln w="12700">
            <a:miter lim="400000"/>
          </a:ln>
        </p:spPr>
      </p:pic>
      <p:sp>
        <p:nvSpPr>
          <p:cNvPr id="144" name="PORTO INTERNATIONAL CONFERENCE ON RESEARCH IN EDUCATION 2022"/>
          <p:cNvSpPr txBox="1"/>
          <p:nvPr/>
        </p:nvSpPr>
        <p:spPr>
          <a:xfrm>
            <a:off x="254629" y="323870"/>
            <a:ext cx="807366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0" sz="1800">
                <a:solidFill>
                  <a:srgbClr val="727272"/>
                </a:solidFill>
                <a:latin typeface="Skia Regular"/>
                <a:ea typeface="Skia Regular"/>
                <a:cs typeface="Skia Regular"/>
                <a:sym typeface="Skia Regular"/>
              </a:defRPr>
            </a:lvl1pPr>
          </a:lstStyle>
          <a:p>
            <a:pPr/>
            <a:r>
              <a:t>PORTO INTERNATIONAL CONFERENCE ON RESEARCH IN EDUCATION 2022</a:t>
            </a:r>
          </a:p>
        </p:txBody>
      </p:sp>
      <p:pic>
        <p:nvPicPr>
          <p:cNvPr id="145" name="Image" descr="Image"/>
          <p:cNvPicPr>
            <a:picLocks noChangeAspect="1"/>
          </p:cNvPicPr>
          <p:nvPr/>
        </p:nvPicPr>
        <p:blipFill>
          <a:blip r:embed="rId3">
            <a:extLst/>
          </a:blip>
          <a:stretch>
            <a:fillRect/>
          </a:stretch>
        </p:blipFill>
        <p:spPr>
          <a:xfrm>
            <a:off x="7297264" y="8663871"/>
            <a:ext cx="4530849" cy="1048808"/>
          </a:xfrm>
          <a:prstGeom prst="rect">
            <a:avLst/>
          </a:prstGeom>
          <a:ln w="12700">
            <a:miter lim="400000"/>
          </a:ln>
        </p:spPr>
      </p:pic>
      <p:sp>
        <p:nvSpPr>
          <p:cNvPr id="146" name="Line"/>
          <p:cNvSpPr/>
          <p:nvPr/>
        </p:nvSpPr>
        <p:spPr>
          <a:xfrm flipV="1">
            <a:off x="11996424" y="8902349"/>
            <a:ext cx="1" cy="571851"/>
          </a:xfrm>
          <a:prstGeom prst="line">
            <a:avLst/>
          </a:prstGeom>
          <a:ln>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47" name="Text"/>
          <p:cNvSpPr txBox="1"/>
          <p:nvPr/>
        </p:nvSpPr>
        <p:spPr>
          <a:xfrm>
            <a:off x="12164737" y="8970077"/>
            <a:ext cx="276353"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0" sz="2200">
                <a:latin typeface="Avenir Next Regular"/>
                <a:ea typeface="Avenir Next Regular"/>
                <a:cs typeface="Avenir Next Regular"/>
                <a:sym typeface="Avenir Next Regular"/>
              </a:defRPr>
            </a:lvl1pPr>
          </a:lstStyle>
          <a:p>
            <a:pPr/>
            <a:fld id="{86CB4B4D-7CA3-9044-876B-883B54F8677D}" type="slidenum"/>
          </a:p>
        </p:txBody>
      </p:sp>
      <p:sp>
        <p:nvSpPr>
          <p:cNvPr id="148" name="Título / Title"/>
          <p:cNvSpPr txBox="1"/>
          <p:nvPr/>
        </p:nvSpPr>
        <p:spPr>
          <a:xfrm>
            <a:off x="4484104" y="1603987"/>
            <a:ext cx="4036592" cy="862624"/>
          </a:xfrm>
          <a:prstGeom prst="rect">
            <a:avLst/>
          </a:prstGeom>
          <a:ln w="12700">
            <a:miter lim="400000"/>
          </a:ln>
          <a:extLst>
            <a:ext uri="{C572A759-6A51-4108-AA02-DFA0A04FC94B}">
              <ma14:wrappingTextBoxFlag xmlns:ma14="http://schemas.microsoft.com/office/mac/drawingml/2011/main" val="1"/>
            </a:ext>
          </a:extLst>
        </p:spPr>
        <p:txBody>
          <a:bodyPr lIns="63026" tIns="63026" rIns="63026" bIns="63026" anchor="ctr">
            <a:normAutofit fontScale="100000" lnSpcReduction="0"/>
          </a:bodyPr>
          <a:lstStyle>
            <a:lvl1pPr defTabSz="7610778">
              <a:lnSpc>
                <a:spcPct val="80000"/>
              </a:lnSpc>
              <a:defRPr spc="-91" sz="4600">
                <a:solidFill>
                  <a:srgbClr val="FFFFFF"/>
                </a:solidFill>
                <a:latin typeface="Marker Felt"/>
                <a:ea typeface="Marker Felt"/>
                <a:cs typeface="Marker Felt"/>
                <a:sym typeface="Marker Felt"/>
              </a:defRPr>
            </a:lvl1pPr>
          </a:lstStyle>
          <a:p>
            <a:pPr/>
            <a:r>
              <a:t> Título / Title </a:t>
            </a:r>
          </a:p>
        </p:txBody>
      </p:sp>
      <p:sp>
        <p:nvSpPr>
          <p:cNvPr id="149" name="Corpo de texto, Corpo de texto, Corpo de texto, Corpo de texto,Corpo de texto, Corpo de texto, Corpo de texto, Corpo de texto, Corpo de texto, Corpo de texto, Corpo de texto, Corpo de texto, Corpo de texto, Corpo de texto, Corpo de texto, Corpo de texto,"/>
          <p:cNvSpPr txBox="1"/>
          <p:nvPr>
            <p:ph type="body" sz="half" idx="4294967295"/>
          </p:nvPr>
        </p:nvSpPr>
        <p:spPr>
          <a:xfrm>
            <a:off x="1138766" y="3365727"/>
            <a:ext cx="11099801" cy="4166064"/>
          </a:xfrm>
          <a:prstGeom prst="rect">
            <a:avLst/>
          </a:prstGeom>
        </p:spPr>
        <p:txBody>
          <a:bodyPr anchor="t"/>
          <a:lstStyle/>
          <a:p>
            <a:pPr marL="0" indent="0" algn="just" defTabSz="537463">
              <a:spcBef>
                <a:spcPts val="3800"/>
              </a:spcBef>
              <a:buSzTx/>
              <a:buNone/>
              <a:defRPr sz="2576">
                <a:latin typeface="Avenir Next Regular"/>
                <a:ea typeface="Avenir Next Regular"/>
                <a:cs typeface="Avenir Next Regular"/>
                <a:sym typeface="Avenir Next Regular"/>
              </a:defRPr>
            </a:pPr>
            <a:r>
              <a:t>Corpo de texto, Corpo de texto, Corpo de texto, Corpo de texto,Corpo de texto, Corpo de texto, Corpo de texto, Corpo de texto, Corpo de texto, Corpo de texto, Corpo de texto, Corpo de texto, Corpo de texto, Corpo de texto, Corpo de texto, Corpo de texto, Corpo de texto, Corpo de texto</a:t>
            </a:r>
          </a:p>
          <a:p>
            <a:pPr marL="0" indent="0" algn="just" defTabSz="537463">
              <a:spcBef>
                <a:spcPts val="3800"/>
              </a:spcBef>
              <a:buSzTx/>
              <a:buNone/>
              <a:defRPr sz="2576">
                <a:latin typeface="Avenir Next Regular"/>
                <a:ea typeface="Avenir Next Regular"/>
                <a:cs typeface="Avenir Next Regular"/>
                <a:sym typeface="Avenir Next Regular"/>
              </a:defRPr>
            </a:pPr>
            <a:r>
              <a:t>Body, Body, Body, Body, Body, Body, Body, Body, Body, Body, Body, Body, Body, Body, Body, Body, Body, Body, Body, Body, Body, Body, Body, Body, Body, Body, Body, Body, Body, Body, Body, Body, Body, Body</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1" name="Image" descr="Image"/>
          <p:cNvPicPr>
            <a:picLocks noChangeAspect="1"/>
          </p:cNvPicPr>
          <p:nvPr/>
        </p:nvPicPr>
        <p:blipFill>
          <a:blip r:embed="rId2">
            <a:extLst/>
          </a:blip>
          <a:stretch>
            <a:fillRect/>
          </a:stretch>
        </p:blipFill>
        <p:spPr>
          <a:xfrm>
            <a:off x="7297264" y="8663871"/>
            <a:ext cx="4530849" cy="1048808"/>
          </a:xfrm>
          <a:prstGeom prst="rect">
            <a:avLst/>
          </a:prstGeom>
          <a:ln w="12700">
            <a:miter lim="400000"/>
          </a:ln>
        </p:spPr>
      </p:pic>
      <p:sp>
        <p:nvSpPr>
          <p:cNvPr id="152" name="Line"/>
          <p:cNvSpPr/>
          <p:nvPr/>
        </p:nvSpPr>
        <p:spPr>
          <a:xfrm flipV="1">
            <a:off x="11996424" y="8902349"/>
            <a:ext cx="1" cy="571851"/>
          </a:xfrm>
          <a:prstGeom prst="line">
            <a:avLst/>
          </a:prstGeom>
          <a:ln>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53" name="Text"/>
          <p:cNvSpPr txBox="1"/>
          <p:nvPr/>
        </p:nvSpPr>
        <p:spPr>
          <a:xfrm>
            <a:off x="12164737" y="8970077"/>
            <a:ext cx="276353"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0" sz="2200">
                <a:latin typeface="Avenir Next Regular"/>
                <a:ea typeface="Avenir Next Regular"/>
                <a:cs typeface="Avenir Next Regular"/>
                <a:sym typeface="Avenir Next Regular"/>
              </a:defRPr>
            </a:lvl1pPr>
          </a:lstStyle>
          <a:p>
            <a:pPr/>
            <a:fld id="{86CB4B4D-7CA3-9044-876B-883B54F8677D}" type="slidenum"/>
          </a:p>
        </p:txBody>
      </p:sp>
      <p:pic>
        <p:nvPicPr>
          <p:cNvPr id="154" name="jonas-jacobsson-411044-unsplash.jpeg" descr="jonas-jacobsson-411044-unsplash.jpeg"/>
          <p:cNvPicPr>
            <a:picLocks noChangeAspect="1"/>
          </p:cNvPicPr>
          <p:nvPr/>
        </p:nvPicPr>
        <p:blipFill>
          <a:blip r:embed="rId3">
            <a:extLst/>
          </a:blip>
          <a:srcRect l="2866" t="0" r="2866" b="0"/>
          <a:stretch>
            <a:fillRect/>
          </a:stretch>
        </p:blipFill>
        <p:spPr>
          <a:xfrm>
            <a:off x="6600824" y="5139732"/>
            <a:ext cx="4730820" cy="3345366"/>
          </a:xfrm>
          <a:prstGeom prst="rect">
            <a:avLst/>
          </a:prstGeom>
          <a:ln w="12700">
            <a:miter lim="400000"/>
          </a:ln>
        </p:spPr>
      </p:pic>
      <p:pic>
        <p:nvPicPr>
          <p:cNvPr id="155" name="fullsizeoutput_5c5.jpeg" descr="fullsizeoutput_5c5.jpeg"/>
          <p:cNvPicPr>
            <a:picLocks noChangeAspect="1"/>
          </p:cNvPicPr>
          <p:nvPr/>
        </p:nvPicPr>
        <p:blipFill>
          <a:blip r:embed="rId4">
            <a:extLst/>
          </a:blip>
          <a:srcRect l="13393" t="0" r="13393" b="0"/>
          <a:stretch>
            <a:fillRect/>
          </a:stretch>
        </p:blipFill>
        <p:spPr>
          <a:xfrm>
            <a:off x="6600810" y="1537605"/>
            <a:ext cx="4730518" cy="3345152"/>
          </a:xfrm>
          <a:prstGeom prst="rect">
            <a:avLst/>
          </a:prstGeom>
          <a:ln w="12700">
            <a:miter lim="400000"/>
          </a:ln>
        </p:spPr>
      </p:pic>
      <p:pic>
        <p:nvPicPr>
          <p:cNvPr id="156" name="fullsizeoutput_5c4.jpeg" descr="fullsizeoutput_5c4.jpeg"/>
          <p:cNvPicPr>
            <a:picLocks noChangeAspect="1"/>
          </p:cNvPicPr>
          <p:nvPr/>
        </p:nvPicPr>
        <p:blipFill>
          <a:blip r:embed="rId5">
            <a:extLst/>
          </a:blip>
          <a:srcRect l="27707" t="0" r="27707" b="0"/>
          <a:stretch>
            <a:fillRect/>
          </a:stretch>
        </p:blipFill>
        <p:spPr>
          <a:xfrm>
            <a:off x="1673225" y="1516219"/>
            <a:ext cx="4674900" cy="6990089"/>
          </a:xfrm>
          <a:prstGeom prst="rect">
            <a:avLst/>
          </a:prstGeom>
          <a:ln w="12700">
            <a:miter lim="400000"/>
          </a:ln>
        </p:spPr>
      </p:pic>
      <p:pic>
        <p:nvPicPr>
          <p:cNvPr id="157" name="Image" descr="Image"/>
          <p:cNvPicPr>
            <a:picLocks noChangeAspect="1"/>
          </p:cNvPicPr>
          <p:nvPr/>
        </p:nvPicPr>
        <p:blipFill>
          <a:blip r:embed="rId6">
            <a:extLst/>
          </a:blip>
          <a:stretch>
            <a:fillRect/>
          </a:stretch>
        </p:blipFill>
        <p:spPr>
          <a:xfrm>
            <a:off x="10468574" y="-82089"/>
            <a:ext cx="2598501" cy="1440816"/>
          </a:xfrm>
          <a:prstGeom prst="rect">
            <a:avLst/>
          </a:prstGeom>
          <a:ln w="12700">
            <a:miter lim="400000"/>
          </a:ln>
        </p:spPr>
      </p:pic>
      <p:sp>
        <p:nvSpPr>
          <p:cNvPr id="158" name="PORTO INTERNATIONAL CONFERENCE ON RESEARCH IN EDUCATION 2022"/>
          <p:cNvSpPr txBox="1"/>
          <p:nvPr/>
        </p:nvSpPr>
        <p:spPr>
          <a:xfrm>
            <a:off x="254629" y="323870"/>
            <a:ext cx="807366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0" sz="1800">
                <a:solidFill>
                  <a:srgbClr val="727272"/>
                </a:solidFill>
                <a:latin typeface="Skia Regular"/>
                <a:ea typeface="Skia Regular"/>
                <a:cs typeface="Skia Regular"/>
                <a:sym typeface="Skia Regular"/>
              </a:defRPr>
            </a:lvl1pPr>
          </a:lstStyle>
          <a:p>
            <a:pPr/>
            <a:r>
              <a:t>PORTO INTERNATIONAL CONFERENCE ON RESEARCH IN EDUCATION 2022</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Image" descr="Image"/>
          <p:cNvPicPr>
            <a:picLocks noChangeAspect="1"/>
          </p:cNvPicPr>
          <p:nvPr/>
        </p:nvPicPr>
        <p:blipFill>
          <a:blip r:embed="rId2">
            <a:extLst/>
          </a:blip>
          <a:stretch>
            <a:fillRect/>
          </a:stretch>
        </p:blipFill>
        <p:spPr>
          <a:xfrm>
            <a:off x="7297264" y="8663871"/>
            <a:ext cx="4530849" cy="1048808"/>
          </a:xfrm>
          <a:prstGeom prst="rect">
            <a:avLst/>
          </a:prstGeom>
          <a:ln w="12700">
            <a:miter lim="400000"/>
          </a:ln>
        </p:spPr>
      </p:pic>
      <p:sp>
        <p:nvSpPr>
          <p:cNvPr id="161" name="Line"/>
          <p:cNvSpPr/>
          <p:nvPr/>
        </p:nvSpPr>
        <p:spPr>
          <a:xfrm flipV="1">
            <a:off x="11996424" y="8902349"/>
            <a:ext cx="1" cy="571851"/>
          </a:xfrm>
          <a:prstGeom prst="line">
            <a:avLst/>
          </a:prstGeom>
          <a:ln>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62" name="Text"/>
          <p:cNvSpPr txBox="1"/>
          <p:nvPr/>
        </p:nvSpPr>
        <p:spPr>
          <a:xfrm>
            <a:off x="12164737" y="8970077"/>
            <a:ext cx="276353"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0" sz="2200">
                <a:latin typeface="Avenir Next Regular"/>
                <a:ea typeface="Avenir Next Regular"/>
                <a:cs typeface="Avenir Next Regular"/>
                <a:sym typeface="Avenir Next Regular"/>
              </a:defRPr>
            </a:lvl1pPr>
          </a:lstStyle>
          <a:p>
            <a:pPr/>
            <a:fld id="{86CB4B4D-7CA3-9044-876B-883B54F8677D}" type="slidenum"/>
          </a:p>
        </p:txBody>
      </p:sp>
      <p:pic>
        <p:nvPicPr>
          <p:cNvPr id="163" name="Image" descr="Image"/>
          <p:cNvPicPr>
            <a:picLocks noChangeAspect="1"/>
          </p:cNvPicPr>
          <p:nvPr/>
        </p:nvPicPr>
        <p:blipFill>
          <a:blip r:embed="rId3">
            <a:extLst/>
          </a:blip>
          <a:stretch>
            <a:fillRect/>
          </a:stretch>
        </p:blipFill>
        <p:spPr>
          <a:xfrm>
            <a:off x="10468574" y="-82089"/>
            <a:ext cx="2598501" cy="1440816"/>
          </a:xfrm>
          <a:prstGeom prst="rect">
            <a:avLst/>
          </a:prstGeom>
          <a:ln w="12700">
            <a:miter lim="400000"/>
          </a:ln>
        </p:spPr>
      </p:pic>
      <p:sp>
        <p:nvSpPr>
          <p:cNvPr id="164" name="PORTO INTERNATIONAL CONFERENCE ON RESEARCH IN EDUCATION 2022"/>
          <p:cNvSpPr txBox="1"/>
          <p:nvPr/>
        </p:nvSpPr>
        <p:spPr>
          <a:xfrm>
            <a:off x="254629" y="323870"/>
            <a:ext cx="8073666"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0" sz="1800">
                <a:solidFill>
                  <a:srgbClr val="727272"/>
                </a:solidFill>
                <a:latin typeface="Skia Regular"/>
                <a:ea typeface="Skia Regular"/>
                <a:cs typeface="Skia Regular"/>
                <a:sym typeface="Skia Regular"/>
              </a:defRPr>
            </a:lvl1pPr>
          </a:lstStyle>
          <a:p>
            <a:pPr/>
            <a:r>
              <a:t>PORTO INTERNATIONAL CONFERENCE ON RESEARCH IN EDUCATION 2022</a:t>
            </a:r>
          </a:p>
        </p:txBody>
      </p:sp>
      <p:sp>
        <p:nvSpPr>
          <p:cNvPr id="165" name="– Nome / Name"/>
          <p:cNvSpPr txBox="1"/>
          <p:nvPr/>
        </p:nvSpPr>
        <p:spPr>
          <a:xfrm>
            <a:off x="1270000" y="5903417"/>
            <a:ext cx="10464800" cy="58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0" i="1" sz="2800">
                <a:latin typeface="Avenir Next Regular"/>
                <a:ea typeface="Avenir Next Regular"/>
                <a:cs typeface="Avenir Next Regular"/>
                <a:sym typeface="Avenir Next Regular"/>
              </a:defRPr>
            </a:lvl1pPr>
          </a:lstStyle>
          <a:p>
            <a:pPr/>
            <a:r>
              <a:t>– Nome / Name</a:t>
            </a:r>
          </a:p>
        </p:txBody>
      </p:sp>
      <p:sp>
        <p:nvSpPr>
          <p:cNvPr id="166" name="“Citação / Quote”"/>
          <p:cNvSpPr txBox="1"/>
          <p:nvPr/>
        </p:nvSpPr>
        <p:spPr>
          <a:xfrm>
            <a:off x="1270000" y="4755108"/>
            <a:ext cx="10464800" cy="67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300">
                <a:latin typeface="Avenir Next Regular"/>
                <a:ea typeface="Avenir Next Regular"/>
                <a:cs typeface="Avenir Next Regular"/>
                <a:sym typeface="Avenir Next Regular"/>
              </a:defRPr>
            </a:lvl1pPr>
          </a:lstStyle>
          <a:p>
            <a:pPr/>
            <a:r>
              <a:t>“Citação / Quote”</a:t>
            </a:r>
          </a:p>
        </p:txBody>
      </p:sp>
      <p:pic>
        <p:nvPicPr>
          <p:cNvPr id="167" name="Image" descr="Image"/>
          <p:cNvPicPr>
            <a:picLocks noChangeAspect="1"/>
          </p:cNvPicPr>
          <p:nvPr/>
        </p:nvPicPr>
        <p:blipFill>
          <a:blip r:embed="rId3">
            <a:extLst/>
          </a:blip>
          <a:stretch>
            <a:fillRect/>
          </a:stretch>
        </p:blipFill>
        <p:spPr>
          <a:xfrm>
            <a:off x="4489166" y="2047306"/>
            <a:ext cx="4026468" cy="2232594"/>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9" name="fullsizeoutput_5c4.jpeg" descr="fullsizeoutput_5c4.jpeg"/>
          <p:cNvPicPr>
            <a:picLocks noChangeAspect="1"/>
          </p:cNvPicPr>
          <p:nvPr/>
        </p:nvPicPr>
        <p:blipFill>
          <a:blip r:embed="rId2">
            <a:extLst/>
          </a:blip>
          <a:srcRect l="5555" t="0" r="5555" b="0"/>
          <a:stretch>
            <a:fillRect/>
          </a:stretch>
        </p:blipFill>
        <p:spPr>
          <a:xfrm>
            <a:off x="0" y="0"/>
            <a:ext cx="13004800" cy="975360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